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00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442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00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9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#display-grid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6489" y="5960914"/>
            <a:ext cx="860503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("#createLink").click(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250766"/>
            <a:ext cx="10943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#jquery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2548</Words>
  <Application>Microsoft Office PowerPoint</Application>
  <PresentationFormat>Custom</PresentationFormat>
  <Paragraphs>458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145</cp:revision>
  <dcterms:created xsi:type="dcterms:W3CDTF">2014-01-02T17:00:34Z</dcterms:created>
  <dcterms:modified xsi:type="dcterms:W3CDTF">2016-10-18T10:51:43Z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